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3" r:id="rId2"/>
    <p:sldId id="282" r:id="rId3"/>
    <p:sldId id="28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s03.infourok.ru/uploads/ex/102c/0003929b-e63e7bb6/img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643998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get-pdb/1515103/34a7001a-4564-4e00-9752-a503b5d13020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486760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1285860"/>
            <a:ext cx="8183880" cy="3432444"/>
          </a:xfrm>
        </p:spPr>
        <p:txBody>
          <a:bodyPr/>
          <a:lstStyle/>
          <a:p>
            <a:r>
              <a:rPr lang="be-BY" dirty="0" smtClean="0"/>
              <a:t>Ілюстрацыі для прэзентацыі ўзяты з </a:t>
            </a:r>
            <a:r>
              <a:rPr lang="en-US" dirty="0" smtClean="0">
                <a:hlinkClick r:id="rId2"/>
              </a:rPr>
              <a:t>https://yandex.by/images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10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Слайд 2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 Windows</cp:lastModifiedBy>
  <cp:revision>27</cp:revision>
  <dcterms:created xsi:type="dcterms:W3CDTF">2018-02-21T19:02:12Z</dcterms:created>
  <dcterms:modified xsi:type="dcterms:W3CDTF">2019-05-26T10:43:20Z</dcterms:modified>
</cp:coreProperties>
</file>